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2"/>
    <p:sldMasterId id="2147483732" r:id="rId3"/>
  </p:sldMasterIdLst>
  <p:sldIdLst>
    <p:sldId id="256" r:id="rId4"/>
    <p:sldId id="257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fr-FR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fr-FR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94BE-5ABD-458E-928D-9DA91678B13B}" type="datetimeFigureOut">
              <a:rPr lang="fr-FR" smtClean="0"/>
              <a:t>2017-11-06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EC0-AEDB-4637-A242-2DA62EC331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94BE-5ABD-458E-928D-9DA91678B13B}" type="datetimeFigureOut">
              <a:rPr lang="fr-FR" smtClean="0"/>
              <a:t>2017-11-06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EC0-AEDB-4637-A242-2DA62EC331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94BE-5ABD-458E-928D-9DA91678B13B}" type="datetimeFigureOut">
              <a:rPr lang="fr-FR" smtClean="0"/>
              <a:t>2017-11-06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EC0-AEDB-4637-A242-2DA62EC331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94BE-5ABD-458E-928D-9DA91678B13B}" type="datetimeFigureOut">
              <a:rPr lang="fr-CA" smtClean="0"/>
              <a:t>2017-11-06</a:t>
            </a:fld>
            <a:endParaRPr lang="fr-CA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EC0-AEDB-4637-A242-2DA62EC33149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94BE-5ABD-458E-928D-9DA91678B13B}" type="datetimeFigureOut">
              <a:rPr lang="fr-CA" smtClean="0"/>
              <a:t>2017-11-06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EC0-AEDB-4637-A242-2DA62EC331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94BE-5ABD-458E-928D-9DA91678B13B}" type="datetimeFigureOut">
              <a:rPr lang="fr-CA" smtClean="0"/>
              <a:t>2017-11-06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EC0-AEDB-4637-A242-2DA62EC33149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94BE-5ABD-458E-928D-9DA91678B13B}" type="datetimeFigureOut">
              <a:rPr lang="fr-CA" smtClean="0"/>
              <a:t>2017-11-06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EC0-AEDB-4637-A242-2DA62EC331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94BE-5ABD-458E-928D-9DA91678B13B}" type="datetimeFigureOut">
              <a:rPr lang="fr-CA" smtClean="0"/>
              <a:t>2017-11-06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EC0-AEDB-4637-A242-2DA62EC331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94BE-5ABD-458E-928D-9DA91678B13B}" type="datetimeFigureOut">
              <a:rPr lang="fr-CA" smtClean="0"/>
              <a:t>2017-11-06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EC0-AEDB-4637-A242-2DA62EC331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94BE-5ABD-458E-928D-9DA91678B13B}" type="datetimeFigureOut">
              <a:rPr lang="fr-CA" smtClean="0"/>
              <a:t>2017-11-06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EC0-AEDB-4637-A242-2DA62EC331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94BE-5ABD-458E-928D-9DA91678B13B}" type="datetimeFigureOut">
              <a:rPr lang="fr-CA" smtClean="0"/>
              <a:t>2017-11-06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EC0-AEDB-4637-A242-2DA62EC331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94BE-5ABD-458E-928D-9DA91678B13B}" type="datetimeFigureOut">
              <a:rPr lang="fr-FR" smtClean="0"/>
              <a:t>2017-11-06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EC0-AEDB-4637-A242-2DA62EC331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94BE-5ABD-458E-928D-9DA91678B13B}" type="datetimeFigureOut">
              <a:rPr lang="fr-CA" smtClean="0"/>
              <a:t>2017-11-06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4C4CEC0-AEDB-4637-A242-2DA62EC33149}" type="slidenum">
              <a:rPr lang="fr-CA" smtClean="0"/>
              <a:t>‹N°›</a:t>
            </a:fld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94BE-5ABD-458E-928D-9DA91678B13B}" type="datetimeFigureOut">
              <a:rPr lang="fr-CA" smtClean="0"/>
              <a:t>2017-11-06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EC0-AEDB-4637-A242-2DA62EC331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94BE-5ABD-458E-928D-9DA91678B13B}" type="datetimeFigureOut">
              <a:rPr lang="fr-CA" smtClean="0"/>
              <a:t>2017-11-06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EC0-AEDB-4637-A242-2DA62EC3314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94BE-5ABD-458E-928D-9DA91678B13B}" type="datetimeFigureOut">
              <a:rPr lang="fr-FR" smtClean="0"/>
              <a:t>2017-11-06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EC0-AEDB-4637-A242-2DA62EC331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94BE-5ABD-458E-928D-9DA91678B13B}" type="datetimeFigureOut">
              <a:rPr lang="fr-FR" smtClean="0"/>
              <a:t>2017-11-06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EC0-AEDB-4637-A242-2DA62EC331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94BE-5ABD-458E-928D-9DA91678B13B}" type="datetimeFigureOut">
              <a:rPr lang="fr-FR" smtClean="0"/>
              <a:t>2017-11-06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EC0-AEDB-4637-A242-2DA62EC331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94BE-5ABD-458E-928D-9DA91678B13B}" type="datetimeFigureOut">
              <a:rPr lang="fr-FR" smtClean="0"/>
              <a:t>2017-11-06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EC0-AEDB-4637-A242-2DA62EC331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94BE-5ABD-458E-928D-9DA91678B13B}" type="datetimeFigureOut">
              <a:rPr lang="fr-FR" smtClean="0"/>
              <a:t>2017-11-06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EC0-AEDB-4637-A242-2DA62EC331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94BE-5ABD-458E-928D-9DA91678B13B}" type="datetimeFigureOut">
              <a:rPr lang="fr-FR" smtClean="0"/>
              <a:t>2017-11-06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EC0-AEDB-4637-A242-2DA62EC3314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94BE-5ABD-458E-928D-9DA91678B13B}" type="datetimeFigureOut">
              <a:rPr lang="fr-FR" smtClean="0"/>
              <a:t>2017-11-06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4C4CEC0-AEDB-4637-A242-2DA62EC33149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fr-FR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fr-FR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8594BE-5ABD-458E-928D-9DA91678B13B}" type="datetimeFigureOut">
              <a:rPr lang="fr-FR" smtClean="0"/>
              <a:t>2017-11-06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C4CEC0-AEDB-4637-A242-2DA62EC33149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8594BE-5ABD-458E-928D-9DA91678B13B}" type="datetimeFigureOut">
              <a:rPr lang="fr-CA" smtClean="0"/>
              <a:t>2017-11-06</a:t>
            </a:fld>
            <a:endParaRPr lang="fr-CA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C4CEC0-AEDB-4637-A242-2DA62EC33149}" type="slidenum">
              <a:rPr lang="fr-CA" smtClean="0"/>
              <a:t>‹N°›</a:t>
            </a:fld>
            <a:endParaRPr lang="fr-CA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121296"/>
          </a:xfrm>
        </p:spPr>
        <p:txBody>
          <a:bodyPr/>
          <a:lstStyle/>
          <a:p>
            <a:r>
              <a:rPr lang="en-CA" dirty="0" smtClean="0"/>
              <a:t>Georges BENOIT </a:t>
            </a:r>
            <a:endParaRPr lang="en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63888" y="2996952"/>
            <a:ext cx="3600400" cy="1480128"/>
          </a:xfrm>
        </p:spPr>
        <p:txBody>
          <a:bodyPr>
            <a:normAutofit/>
          </a:bodyPr>
          <a:lstStyle/>
          <a:p>
            <a:pPr algn="ctr"/>
            <a:r>
              <a:rPr lang="fr-CA" dirty="0" smtClean="0"/>
              <a:t>               </a:t>
            </a:r>
            <a:r>
              <a:rPr lang="fr-CA" sz="4800" dirty="0" smtClean="0">
                <a:latin typeface="AbottOldStyle" panose="00000400000000000000" pitchFamily="2" charset="0"/>
              </a:rPr>
              <a:t>8</a:t>
            </a:r>
            <a:r>
              <a:rPr lang="fr-CA" sz="4800" baseline="30000" dirty="0" smtClean="0">
                <a:latin typeface="AbottOldStyle" panose="00000400000000000000" pitchFamily="2" charset="0"/>
              </a:rPr>
              <a:t>e</a:t>
            </a:r>
            <a:r>
              <a:rPr lang="fr-CA" sz="4800" dirty="0" smtClean="0">
                <a:latin typeface="AbottOldStyle" panose="00000400000000000000" pitchFamily="2" charset="0"/>
              </a:rPr>
              <a:t> DAN</a:t>
            </a:r>
            <a:endParaRPr lang="fr-CA" sz="4800" dirty="0">
              <a:latin typeface="AbottOldStyle" panose="00000400000000000000" pitchFamily="2" charset="0"/>
            </a:endParaRPr>
          </a:p>
        </p:txBody>
      </p:sp>
      <p:pic>
        <p:nvPicPr>
          <p:cNvPr id="4" name="Image 3" descr="G:\CD judo\gala ANGERS 23 juin 2012\SL380049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56" t="20705" b="9788"/>
          <a:stretch/>
        </p:blipFill>
        <p:spPr bwMode="auto">
          <a:xfrm>
            <a:off x="697707" y="764704"/>
            <a:ext cx="1996439" cy="42291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530352" y="260648"/>
            <a:ext cx="7772400" cy="3953728"/>
          </a:xfrm>
        </p:spPr>
        <p:txBody>
          <a:bodyPr/>
          <a:lstStyle/>
          <a:p>
            <a:r>
              <a:rPr lang="fr-CA" dirty="0" smtClean="0"/>
              <a:t>  </a:t>
            </a:r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7772400" cy="3816424"/>
          </a:xfrm>
        </p:spPr>
        <p:txBody>
          <a:bodyPr/>
          <a:lstStyle/>
          <a:p>
            <a:pPr algn="ctr"/>
            <a:r>
              <a:rPr lang="fr-FR" sz="3200" dirty="0" smtClean="0"/>
              <a:t>Georges </a:t>
            </a:r>
            <a:r>
              <a:rPr lang="fr-FR" sz="3200" dirty="0"/>
              <a:t>BENOIT,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professeur </a:t>
            </a:r>
            <a:r>
              <a:rPr lang="fr-FR" sz="3200" dirty="0"/>
              <a:t>fondateur du Judo club LAVALLOIS et plus largement du judo en Mayenne,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8e </a:t>
            </a:r>
            <a:r>
              <a:rPr lang="fr-FR" sz="3200" dirty="0"/>
              <a:t>dan, </a:t>
            </a:r>
            <a:r>
              <a:rPr lang="fr-FR" sz="3200" dirty="0" smtClean="0"/>
              <a:t>avec </a:t>
            </a:r>
            <a:r>
              <a:rPr lang="fr-FR" sz="3200" dirty="0"/>
              <a:t>les félicitations du </a:t>
            </a:r>
            <a:r>
              <a:rPr lang="fr-FR" sz="3200" dirty="0" smtClean="0"/>
              <a:t>Jury, </a:t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dont </a:t>
            </a:r>
            <a:r>
              <a:rPr lang="fr-FR" sz="3200" dirty="0"/>
              <a:t>le président de la Fédération </a:t>
            </a:r>
            <a:r>
              <a:rPr lang="fr-FR" sz="3200" dirty="0" smtClean="0"/>
              <a:t>française Jean-Luc ROUGE.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P102471294_template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D1896D7-F504-4188-B844-00BB42EF42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TP102471294_template</Template>
  <TotalTime>13</TotalTime>
  <Words>9</Words>
  <Application>Microsoft Office PowerPoint</Application>
  <PresentationFormat>Affichage à l'écran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TP102471294_template</vt:lpstr>
      <vt:lpstr>1_Débit</vt:lpstr>
      <vt:lpstr>Georges BENOIT </vt:lpstr>
      <vt:lpstr>Georges BENOIT,  professeur fondateur du Judo club LAVALLOIS et plus largement du judo en Mayenne,   8e dan, avec les félicitations du Jury,   dont le président de la Fédération française Jean-Luc ROUGE.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Georges BENOIT</dc:title>
  <dc:creator>BF-SG-CD-53</dc:creator>
  <cp:lastModifiedBy>BF-SG-CD-53</cp:lastModifiedBy>
  <cp:revision>2</cp:revision>
  <dcterms:created xsi:type="dcterms:W3CDTF">2017-11-06T22:05:38Z</dcterms:created>
  <dcterms:modified xsi:type="dcterms:W3CDTF">2017-11-06T22:18:39Z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TC024712959991</vt:lpwstr>
  </property>
</Properties>
</file>